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71" r:id="rId3"/>
    <p:sldId id="258" r:id="rId4"/>
    <p:sldId id="263" r:id="rId5"/>
    <p:sldId id="265" r:id="rId6"/>
    <p:sldId id="272" r:id="rId7"/>
    <p:sldId id="266" r:id="rId8"/>
    <p:sldId id="268" r:id="rId9"/>
    <p:sldId id="273" r:id="rId10"/>
    <p:sldId id="270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08" d="100"/>
          <a:sy n="108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1 (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BC1DE19-E964-C346-BC93-EEE2763EEDB3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pic>
        <p:nvPicPr>
          <p:cNvPr id="10" name="Picture 23" descr="File:Skylotec Logo.svg">
            <a:extLst>
              <a:ext uri="{FF2B5EF4-FFF2-40B4-BE49-F238E27FC236}">
                <a16:creationId xmlns:a16="http://schemas.microsoft.com/office/drawing/2014/main" id="{84C7ACE4-EC72-0C48-903E-5BEE969DA9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82" y="1062396"/>
            <a:ext cx="6544039" cy="973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982AB3D-2881-6747-AD6E-61C18F790E1F}"/>
              </a:ext>
            </a:extLst>
          </p:cNvPr>
          <p:cNvSpPr/>
          <p:nvPr userDrawn="1"/>
        </p:nvSpPr>
        <p:spPr>
          <a:xfrm>
            <a:off x="-1" y="6809124"/>
            <a:ext cx="12191999" cy="47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14CAB2-70A6-404D-BA5D-EE6BD0F1FD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9239" y="4708833"/>
            <a:ext cx="4853516" cy="1022075"/>
          </a:xfrm>
          <a:prstGeom prst="rect">
            <a:avLst/>
          </a:prstGeom>
        </p:spPr>
        <p:txBody>
          <a:bodyPr vert="horz" lIns="0" tIns="0" rIns="0" bIns="0" anchor="ctr" anchorCtr="0">
            <a:spAutoFit/>
          </a:bodyPr>
          <a:lstStyle>
            <a:lvl1pPr marL="0" indent="0" algn="ctr">
              <a:spcBef>
                <a:spcPts val="200"/>
              </a:spcBef>
              <a:buNone/>
              <a:defRPr sz="2398">
                <a:solidFill>
                  <a:schemeClr val="bg1"/>
                </a:solidFill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Präsentation für Name,</a:t>
            </a:r>
          </a:p>
          <a:p>
            <a:r>
              <a:rPr lang="de-DE" dirty="0"/>
              <a:t>Datum etc.</a:t>
            </a:r>
          </a:p>
        </p:txBody>
      </p:sp>
    </p:spTree>
    <p:extLst>
      <p:ext uri="{BB962C8B-B14F-4D97-AF65-F5344CB8AC3E}">
        <p14:creationId xmlns:p14="http://schemas.microsoft.com/office/powerpoint/2010/main" val="80131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it Unter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8">
            <a:extLst>
              <a:ext uri="{FF2B5EF4-FFF2-40B4-BE49-F238E27FC236}">
                <a16:creationId xmlns:a16="http://schemas.microsoft.com/office/drawing/2014/main" id="{17195B66-63AD-734E-B8C7-FB26351302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240996"/>
            <a:ext cx="8540131" cy="3320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398" b="1" i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6ED725A-F8CF-C743-9E59-8E3F3B517A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7442" y="1571502"/>
            <a:ext cx="2974429" cy="2971677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E5A1F5C8-DE67-3B4D-AE1E-5B996E2207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8786" y="1571502"/>
            <a:ext cx="2974429" cy="2971677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7493CEAB-40EC-DE46-A240-9E4664348E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80131" y="1571502"/>
            <a:ext cx="2974429" cy="2971677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4CACB8-1BFA-AD4C-8156-6B6252C906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8151" y="4956876"/>
            <a:ext cx="2973916" cy="1448576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398">
                <a:latin typeface="Square721 BdEx BT" panose="020B0907030502060203" pitchFamily="34" charset="0"/>
              </a:defRPr>
            </a:lvl1pPr>
            <a:lvl2pPr>
              <a:defRPr>
                <a:latin typeface="Square721 BdEx BT" panose="020B0907030502060203" pitchFamily="34" charset="0"/>
              </a:defRPr>
            </a:lvl2pPr>
            <a:lvl3pPr>
              <a:defRPr>
                <a:latin typeface="Square721 BdEx BT" panose="020B0907030502060203" pitchFamily="34" charset="0"/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BF8D8FFA-7E52-CA4A-9EAC-F6628D7DE0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9299" y="4956876"/>
            <a:ext cx="2973916" cy="1448576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398">
                <a:latin typeface="Square721 BdEx BT" panose="020B0907030502060203" pitchFamily="34" charset="0"/>
              </a:defRPr>
            </a:lvl1pPr>
            <a:lvl2pPr>
              <a:defRPr>
                <a:latin typeface="Square721 BdEx BT" panose="020B0907030502060203" pitchFamily="34" charset="0"/>
              </a:defRPr>
            </a:lvl2pPr>
            <a:lvl3pPr>
              <a:defRPr>
                <a:latin typeface="Square721 BdEx BT" panose="020B0907030502060203" pitchFamily="34" charset="0"/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EF2DA99-DBD3-F34E-AF8B-EEA676F8CD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80387" y="4956876"/>
            <a:ext cx="2973916" cy="1448576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398">
                <a:latin typeface="Square721 BdEx BT" panose="020B0907030502060203" pitchFamily="34" charset="0"/>
              </a:defRPr>
            </a:lvl1pPr>
            <a:lvl2pPr>
              <a:defRPr>
                <a:latin typeface="Square721 BdEx BT" panose="020B0907030502060203" pitchFamily="34" charset="0"/>
              </a:defRPr>
            </a:lvl2pPr>
            <a:lvl3pPr>
              <a:defRPr>
                <a:latin typeface="Square721 BdEx BT" panose="020B0907030502060203" pitchFamily="34" charset="0"/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9FCDD4-A4E9-F440-A3D3-7C1E05329A7B}"/>
              </a:ext>
            </a:extLst>
          </p:cNvPr>
          <p:cNvSpPr txBox="1"/>
          <p:nvPr userDrawn="1"/>
        </p:nvSpPr>
        <p:spPr>
          <a:xfrm>
            <a:off x="-1" y="737864"/>
            <a:ext cx="9035753" cy="4076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7000">
                <a:schemeClr val="bg1">
                  <a:lumMod val="65000"/>
                </a:schemeClr>
              </a:gs>
            </a:gsLst>
            <a:lin ang="10800000" scaled="0"/>
            <a:tileRect/>
          </a:gradFill>
        </p:spPr>
        <p:txBody>
          <a:bodyPr wrap="square" lIns="287734" tIns="119889" bIns="119889" rtlCol="0" anchor="ctr" anchorCtr="0">
            <a:noAutofit/>
          </a:bodyPr>
          <a:lstStyle/>
          <a:p>
            <a:endParaRPr lang="de-DE" sz="1599" b="1" i="1" dirty="0">
              <a:latin typeface="Square721 BdEx BT" panose="020B0907030502060203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8F18DA74-9973-B74F-972F-F831B859E2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184" y="759730"/>
            <a:ext cx="6783029" cy="3596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599" b="1">
                <a:solidFill>
                  <a:schemeClr val="tx1"/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SUBHEADLINE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A833CB2-1260-5F46-A252-B8AF688C66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5270ACA-0681-304C-8B0C-2ABF616A9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904B4D1-356D-AD41-84DC-67A6E2F5E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12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259BF48-15A7-4F4D-B3A6-05636016D8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240996"/>
            <a:ext cx="8540131" cy="3320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398" b="1" i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7505BED-815F-8142-85E0-7DBF30075C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728925"/>
            <a:ext cx="6096000" cy="5816254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7EC23CC6-7024-E946-974F-49D9615326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6549" y="728925"/>
            <a:ext cx="6096000" cy="5816254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53728A-5C67-1849-BE4B-0888367E8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5421F7-3B5F-6841-9E19-3E1FA8828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F64D20-8C20-B948-9B89-6C88336F8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8668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ten_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D211F52-2650-4449-AD95-673C61684A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719334"/>
            <a:ext cx="12192000" cy="263755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259BF48-15A7-4F4D-B3A6-05636016D8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240996"/>
            <a:ext cx="8540131" cy="3320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398" b="1" i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3335E48-8B70-914B-A4CF-D77341AB2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3A77646-CCD9-1B47-B6E3-E56F3CA73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 Unternehmenspräsentation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CC0067D-D9F7-7842-A2A1-5BF6B7E1B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AAA1FF67-EC28-1241-8334-B7DE1E638E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185" y="3503138"/>
            <a:ext cx="5790657" cy="29028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200"/>
              </a:spcBef>
              <a:defRPr sz="1865"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9D752543-F65F-B842-B861-D9A4A16D67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344" y="3503138"/>
            <a:ext cx="5790657" cy="29028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200"/>
              </a:spcBef>
              <a:defRPr sz="1865"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4F6B594-99B3-1744-B001-8308B7A26174}"/>
              </a:ext>
            </a:extLst>
          </p:cNvPr>
          <p:cNvSpPr txBox="1"/>
          <p:nvPr userDrawn="1"/>
        </p:nvSpPr>
        <p:spPr>
          <a:xfrm>
            <a:off x="-1" y="737864"/>
            <a:ext cx="9035753" cy="4076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7000">
                <a:schemeClr val="bg1">
                  <a:lumMod val="65000"/>
                </a:schemeClr>
              </a:gs>
            </a:gsLst>
            <a:lin ang="10800000" scaled="0"/>
            <a:tileRect/>
          </a:gradFill>
        </p:spPr>
        <p:txBody>
          <a:bodyPr wrap="square" lIns="287734" tIns="119889" bIns="119889" rtlCol="0" anchor="ctr" anchorCtr="0">
            <a:noAutofit/>
          </a:bodyPr>
          <a:lstStyle/>
          <a:p>
            <a:endParaRPr lang="de-DE" sz="1599" b="1" i="1" dirty="0">
              <a:latin typeface="Square721 BdEx BT" panose="020B0907030502060203" pitchFamily="34" charset="0"/>
              <a:cs typeface="Arial" panose="020B0604020202020204" pitchFamily="34" charset="0"/>
            </a:endParaRPr>
          </a:p>
        </p:txBody>
      </p:sp>
      <p:sp>
        <p:nvSpPr>
          <p:cNvPr id="13" name="Textplatzhalter 17">
            <a:extLst>
              <a:ext uri="{FF2B5EF4-FFF2-40B4-BE49-F238E27FC236}">
                <a16:creationId xmlns:a16="http://schemas.microsoft.com/office/drawing/2014/main" id="{07F64BEB-1BE8-DC40-868A-1BBB8A1512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184" y="759730"/>
            <a:ext cx="6783029" cy="3596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599" b="1">
                <a:solidFill>
                  <a:schemeClr val="tx1"/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57718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 mit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19EC03D-1B0F-E048-95A7-26B52F38C6C2}"/>
              </a:ext>
            </a:extLst>
          </p:cNvPr>
          <p:cNvSpPr/>
          <p:nvPr userDrawn="1"/>
        </p:nvSpPr>
        <p:spPr>
          <a:xfrm>
            <a:off x="-1" y="6809124"/>
            <a:ext cx="12191999" cy="47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30CDF5D-AAB7-4A46-A5EC-433ECFF6D58B}"/>
              </a:ext>
            </a:extLst>
          </p:cNvPr>
          <p:cNvSpPr txBox="1"/>
          <p:nvPr userDrawn="1"/>
        </p:nvSpPr>
        <p:spPr>
          <a:xfrm>
            <a:off x="-1" y="737864"/>
            <a:ext cx="9035753" cy="4076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7000">
                <a:schemeClr val="bg1">
                  <a:lumMod val="65000"/>
                </a:schemeClr>
              </a:gs>
            </a:gsLst>
            <a:lin ang="10800000" scaled="0"/>
            <a:tileRect/>
          </a:gradFill>
        </p:spPr>
        <p:txBody>
          <a:bodyPr wrap="square" lIns="287734" tIns="119889" bIns="119889" rtlCol="0" anchor="ctr" anchorCtr="0">
            <a:noAutofit/>
          </a:bodyPr>
          <a:lstStyle/>
          <a:p>
            <a:endParaRPr lang="de-DE" sz="1599" b="1" i="1" dirty="0">
              <a:latin typeface="Square721 BdEx BT" panose="020B0907030502060203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9CAB6D03-36C7-5A40-9687-D4803613A7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240996"/>
            <a:ext cx="8540131" cy="3320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398" b="1" i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1" name="Textplatzhalter 17">
            <a:extLst>
              <a:ext uri="{FF2B5EF4-FFF2-40B4-BE49-F238E27FC236}">
                <a16:creationId xmlns:a16="http://schemas.microsoft.com/office/drawing/2014/main" id="{DF749052-3DD7-144C-8F3D-5BB40FF9D0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184" y="759730"/>
            <a:ext cx="6783029" cy="3596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599" b="1">
                <a:solidFill>
                  <a:schemeClr val="tx1"/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SUBHEADLINE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16F0393-C74E-5A4D-B48B-FB9DE0FB06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E3AE520-2A52-5040-8906-000C88EB2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 Unternehmenspräsentation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6DC8B9E-6B8A-E542-AA23-BD40F7142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174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19EC03D-1B0F-E048-95A7-26B52F38C6C2}"/>
              </a:ext>
            </a:extLst>
          </p:cNvPr>
          <p:cNvSpPr/>
          <p:nvPr userDrawn="1"/>
        </p:nvSpPr>
        <p:spPr>
          <a:xfrm>
            <a:off x="-1" y="6809124"/>
            <a:ext cx="12191999" cy="47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A4D83A89-0C87-124E-8E01-8014BF024A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240996"/>
            <a:ext cx="8540131" cy="3320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398" b="1" i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1C3A-3B51-DD4E-92ED-C8D00A8654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3E28C8-196A-3840-80FE-43EA2806A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 Unternehmenspräsentation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E465AA-B91E-3F4A-B066-921484CD3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2945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plett fr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19EC03D-1B0F-E048-95A7-26B52F38C6C2}"/>
              </a:ext>
            </a:extLst>
          </p:cNvPr>
          <p:cNvSpPr/>
          <p:nvPr userDrawn="1"/>
        </p:nvSpPr>
        <p:spPr>
          <a:xfrm>
            <a:off x="-1" y="6809124"/>
            <a:ext cx="12191999" cy="47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0DDC1C6-3D65-F440-988E-9F5382F10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63FB74E-2A3C-7640-814C-AFF63C75E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 Unternehmenspräsentation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5D9C70-1FCF-E643-88B6-B757DCC2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059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BC1DE19-E964-C346-BC93-EEE2763EEDB3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pic>
        <p:nvPicPr>
          <p:cNvPr id="10" name="Picture 23" descr="File:Skylotec Logo.svg">
            <a:extLst>
              <a:ext uri="{FF2B5EF4-FFF2-40B4-BE49-F238E27FC236}">
                <a16:creationId xmlns:a16="http://schemas.microsoft.com/office/drawing/2014/main" id="{84C7ACE4-EC72-0C48-903E-5BEE969DA9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982" y="1062396"/>
            <a:ext cx="6544039" cy="973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982AB3D-2881-6747-AD6E-61C18F790E1F}"/>
              </a:ext>
            </a:extLst>
          </p:cNvPr>
          <p:cNvSpPr/>
          <p:nvPr userDrawn="1"/>
        </p:nvSpPr>
        <p:spPr>
          <a:xfrm>
            <a:off x="-1" y="6809124"/>
            <a:ext cx="12191999" cy="47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FC0101-E758-344F-97E2-92685813F0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2"/>
            <a:ext cx="12192000" cy="685165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3F446F7-B0D6-AB46-B770-8731B5AB03B0}"/>
              </a:ext>
            </a:extLst>
          </p:cNvPr>
          <p:cNvSpPr txBox="1"/>
          <p:nvPr userDrawn="1"/>
        </p:nvSpPr>
        <p:spPr>
          <a:xfrm>
            <a:off x="3868058" y="2873586"/>
            <a:ext cx="4455885" cy="3413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398" b="1" dirty="0">
                <a:solidFill>
                  <a:schemeClr val="bg1"/>
                </a:solidFill>
                <a:latin typeface="+mj-lt"/>
              </a:rPr>
              <a:t>SKYLOTEC GmbH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2398" dirty="0">
                <a:solidFill>
                  <a:schemeClr val="bg1"/>
                </a:solidFill>
                <a:latin typeface="+mj-lt"/>
              </a:rPr>
            </a:br>
            <a:r>
              <a:rPr lang="de-DE" sz="2398" dirty="0">
                <a:solidFill>
                  <a:schemeClr val="bg1"/>
                </a:solidFill>
                <a:latin typeface="+mj-lt"/>
              </a:rPr>
              <a:t>Im Mühlengrund 6-8</a:t>
            </a:r>
            <a:br>
              <a:rPr lang="de-DE" sz="2398" dirty="0">
                <a:solidFill>
                  <a:schemeClr val="bg1"/>
                </a:solidFill>
                <a:latin typeface="+mj-lt"/>
              </a:rPr>
            </a:br>
            <a:r>
              <a:rPr lang="de-DE" sz="2398" dirty="0">
                <a:solidFill>
                  <a:schemeClr val="bg1"/>
                </a:solidFill>
                <a:latin typeface="+mj-lt"/>
              </a:rPr>
              <a:t>56566 Neuwied</a:t>
            </a:r>
            <a:br>
              <a:rPr lang="de-DE" sz="2398" dirty="0">
                <a:solidFill>
                  <a:schemeClr val="bg1"/>
                </a:solidFill>
                <a:latin typeface="+mj-lt"/>
              </a:rPr>
            </a:br>
            <a:r>
              <a:rPr lang="de-DE" sz="2398" dirty="0">
                <a:solidFill>
                  <a:schemeClr val="bg1"/>
                </a:solidFill>
                <a:latin typeface="+mj-lt"/>
              </a:rPr>
              <a:t>Deutschland</a:t>
            </a:r>
            <a:br>
              <a:rPr lang="de-DE" sz="2398" dirty="0">
                <a:solidFill>
                  <a:schemeClr val="bg1"/>
                </a:solidFill>
                <a:latin typeface="+mj-lt"/>
              </a:rPr>
            </a:br>
            <a:r>
              <a:rPr lang="de-DE" sz="2398" dirty="0">
                <a:solidFill>
                  <a:schemeClr val="bg1"/>
                </a:solidFill>
                <a:latin typeface="+mj-lt"/>
              </a:rPr>
              <a:t>Fon +49 02631 9680-0</a:t>
            </a:r>
            <a:br>
              <a:rPr lang="de-DE" sz="2398" dirty="0">
                <a:solidFill>
                  <a:schemeClr val="bg1"/>
                </a:solidFill>
                <a:latin typeface="+mj-lt"/>
              </a:rPr>
            </a:br>
            <a:endParaRPr lang="de-DE" sz="2398" dirty="0">
              <a:solidFill>
                <a:schemeClr val="bg1"/>
              </a:solidFill>
              <a:latin typeface="+mj-lt"/>
            </a:endParaRPr>
          </a:p>
          <a:p>
            <a:pPr algn="ctr"/>
            <a:endParaRPr lang="de-DE" sz="2398" dirty="0">
              <a:solidFill>
                <a:schemeClr val="bg1"/>
              </a:solidFill>
              <a:latin typeface="Square721 BdEx BT" panose="020B0907030502060203" pitchFamily="34" charset="0"/>
            </a:endParaRPr>
          </a:p>
          <a:p>
            <a:pPr algn="ctr"/>
            <a:r>
              <a:rPr lang="de-DE" sz="2398" b="1" dirty="0" err="1">
                <a:solidFill>
                  <a:schemeClr val="bg1"/>
                </a:solidFill>
                <a:latin typeface="+mj-lt"/>
              </a:rPr>
              <a:t>www.skylotec.com</a:t>
            </a:r>
            <a:r>
              <a:rPr lang="de-DE" sz="2398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760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2 Titel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BC1DE19-E964-C346-BC93-EEE2763EEDB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pic>
        <p:nvPicPr>
          <p:cNvPr id="10" name="Picture 23" descr="File:Skylotec Logo.svg">
            <a:extLst>
              <a:ext uri="{FF2B5EF4-FFF2-40B4-BE49-F238E27FC236}">
                <a16:creationId xmlns:a16="http://schemas.microsoft.com/office/drawing/2014/main" id="{84C7ACE4-EC72-0C48-903E-5BEE969DA9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82" y="1062396"/>
            <a:ext cx="6544039" cy="973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982AB3D-2881-6747-AD6E-61C18F790E1F}"/>
              </a:ext>
            </a:extLst>
          </p:cNvPr>
          <p:cNvSpPr/>
          <p:nvPr userDrawn="1"/>
        </p:nvSpPr>
        <p:spPr>
          <a:xfrm>
            <a:off x="-1" y="6809124"/>
            <a:ext cx="12191999" cy="47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7618EC-BE02-CC40-B045-F890170A7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/>
          <a:stretch/>
        </p:blipFill>
        <p:spPr>
          <a:xfrm>
            <a:off x="-25941" y="3406489"/>
            <a:ext cx="12217941" cy="3425245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C83A2552-2E1C-6043-9968-1D34305B5B8A}"/>
              </a:ext>
            </a:extLst>
          </p:cNvPr>
          <p:cNvSpPr txBox="1"/>
          <p:nvPr userDrawn="1"/>
        </p:nvSpPr>
        <p:spPr>
          <a:xfrm>
            <a:off x="2823982" y="3042926"/>
            <a:ext cx="6544039" cy="772150"/>
          </a:xfrm>
          <a:prstGeom prst="rect">
            <a:avLst/>
          </a:prstGeom>
          <a:solidFill>
            <a:sysClr val="windowText" lastClr="000000"/>
          </a:solidFill>
          <a:ln>
            <a:solidFill>
              <a:sysClr val="window" lastClr="FFFFFF"/>
            </a:solidFill>
          </a:ln>
        </p:spPr>
        <p:txBody>
          <a:bodyPr wrap="square" lIns="0" rIns="143867" rtlCol="0" anchor="ctr" anchorCtr="0">
            <a:noAutofit/>
          </a:bodyPr>
          <a:lstStyle/>
          <a:p>
            <a:pPr marL="0" marR="0" lvl="0" indent="0" algn="ctr" defTabSz="12180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ko-KR" sz="2664" b="1" i="0" u="none" strike="noStrike" kern="0" cap="none" spc="10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quare721 BdEx BT" panose="020B0907030502060203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TITEL DER PRÄSENTATION</a:t>
            </a:r>
            <a:endParaRPr kumimoji="0" lang="ko-KR" altLang="en-US" sz="2664" b="1" i="0" u="none" strike="noStrike" kern="0" cap="none" spc="107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quare721 BdEx BT" panose="020B0907030502060203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8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3 Intro FIX op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982AB3D-2881-6747-AD6E-61C18F790E1F}"/>
              </a:ext>
            </a:extLst>
          </p:cNvPr>
          <p:cNvSpPr/>
          <p:nvPr userDrawn="1"/>
        </p:nvSpPr>
        <p:spPr>
          <a:xfrm>
            <a:off x="-1" y="6809124"/>
            <a:ext cx="12191999" cy="47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98F0738-0CE9-D141-930C-7D81BD574F06}"/>
              </a:ext>
            </a:extLst>
          </p:cNvPr>
          <p:cNvSpPr/>
          <p:nvPr userDrawn="1"/>
        </p:nvSpPr>
        <p:spPr>
          <a:xfrm>
            <a:off x="0" y="0"/>
            <a:ext cx="12192000" cy="6801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BB079B-ACB4-8749-9F9E-BCFA19187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2141" y="1072717"/>
            <a:ext cx="7263472" cy="136597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2F0A46E-99F8-564C-BBE7-4EAC35DE5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33822" r="1591" b="30244"/>
          <a:stretch/>
        </p:blipFill>
        <p:spPr>
          <a:xfrm>
            <a:off x="0" y="3439014"/>
            <a:ext cx="12192000" cy="337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1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E4318DB4-9647-7C4D-8E43-5AADB24CC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4939" r="2322" b="30245"/>
          <a:stretch/>
        </p:blipFill>
        <p:spPr>
          <a:xfrm>
            <a:off x="0" y="728925"/>
            <a:ext cx="12191997" cy="612815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2F1DA55-98FD-2041-8387-567D895D1DF1}"/>
              </a:ext>
            </a:extLst>
          </p:cNvPr>
          <p:cNvSpPr txBox="1"/>
          <p:nvPr userDrawn="1"/>
        </p:nvSpPr>
        <p:spPr>
          <a:xfrm>
            <a:off x="240000" y="135544"/>
            <a:ext cx="5689250" cy="46134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DE" sz="2398" b="1" dirty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rPr>
              <a:t>IHR ANSPRECHPARTNER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4D5A14C-338A-DB49-9D2A-64EE224EFAD8}"/>
              </a:ext>
            </a:extLst>
          </p:cNvPr>
          <p:cNvSpPr/>
          <p:nvPr userDrawn="1"/>
        </p:nvSpPr>
        <p:spPr>
          <a:xfrm>
            <a:off x="280671" y="1317639"/>
            <a:ext cx="11630660" cy="263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61943D-A0B8-234D-981A-6A67B9B82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9056" y="1586031"/>
            <a:ext cx="3418400" cy="41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 b="1"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Vorname Name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A55B0F62-5BA6-DF40-9780-E9CD0795F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9056" y="2085273"/>
            <a:ext cx="3418400" cy="41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 b="0" i="1"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Funktion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C1A116-CC4A-6A47-8E12-97C3E3870A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2446" y="1586032"/>
            <a:ext cx="4467537" cy="2184494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865"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362C727-DC0C-B34E-8557-3C8F4F6F19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1518" y="1317464"/>
            <a:ext cx="2622549" cy="2637558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2BFDC4B-EFD6-F041-BD29-08C18BEEC09C}"/>
              </a:ext>
            </a:extLst>
          </p:cNvPr>
          <p:cNvSpPr/>
          <p:nvPr userDrawn="1"/>
        </p:nvSpPr>
        <p:spPr>
          <a:xfrm>
            <a:off x="-1" y="6809124"/>
            <a:ext cx="12191999" cy="47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A89F243-8C89-A94E-B246-D2CDC46C4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25425C0-38EE-5742-978A-3D06D20E2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C83B125-987C-2D43-82E5-62B9E3933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905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C1BE40A-24AA-8B4D-828D-AF31EDAD89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4939" r="2322" b="30245"/>
          <a:stretch/>
        </p:blipFill>
        <p:spPr>
          <a:xfrm>
            <a:off x="0" y="728925"/>
            <a:ext cx="12191997" cy="612815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2F1DA55-98FD-2041-8387-567D895D1DF1}"/>
              </a:ext>
            </a:extLst>
          </p:cNvPr>
          <p:cNvSpPr txBox="1"/>
          <p:nvPr userDrawn="1"/>
        </p:nvSpPr>
        <p:spPr>
          <a:xfrm>
            <a:off x="240001" y="153458"/>
            <a:ext cx="2034018" cy="46134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DE" sz="2398" b="1" dirty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B74378-1FC8-6541-A1A0-5B91023D46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3200" y="1318779"/>
            <a:ext cx="11630400" cy="1757487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spAutoFit/>
          </a:bodyPr>
          <a:lstStyle>
            <a:lvl1pPr marL="609036" indent="-609036">
              <a:spcBef>
                <a:spcPts val="200"/>
              </a:spcBef>
              <a:buFont typeface="+mj-lt"/>
              <a:buAutoNum type="arabicPeriod"/>
              <a:defRPr sz="1865" b="1"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419BB14-8E95-5B4E-B30C-FAB683595592}"/>
              </a:ext>
            </a:extLst>
          </p:cNvPr>
          <p:cNvSpPr/>
          <p:nvPr userDrawn="1"/>
        </p:nvSpPr>
        <p:spPr>
          <a:xfrm>
            <a:off x="-1" y="6809124"/>
            <a:ext cx="12191999" cy="47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D02E3AC-6DAD-0E45-8D29-A2101FC9B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C7AA71D-F750-BF44-9A38-DFD3C19D3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B739DC-22E7-9948-93CD-24B8A65D9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893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ganz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259BF48-15A7-4F4D-B3A6-05636016D8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240996"/>
            <a:ext cx="8540131" cy="3320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398" b="1" i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D614D1F8-E457-9743-BFB4-84DBF5625C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185" y="1438668"/>
            <a:ext cx="11713633" cy="49673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200"/>
              </a:spcBef>
              <a:defRPr sz="1865" b="0"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3335E48-8B70-914B-A4CF-D77341AB2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3A77646-CCD9-1B47-B6E3-E56F3CA73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CC0067D-D9F7-7842-A2A1-5BF6B7E1B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DAB087-1DD0-6A4E-B848-8DFA7C5DE373}"/>
              </a:ext>
            </a:extLst>
          </p:cNvPr>
          <p:cNvSpPr txBox="1"/>
          <p:nvPr userDrawn="1"/>
        </p:nvSpPr>
        <p:spPr>
          <a:xfrm>
            <a:off x="-1" y="737864"/>
            <a:ext cx="9035753" cy="4076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7000">
                <a:schemeClr val="bg1">
                  <a:lumMod val="65000"/>
                </a:schemeClr>
              </a:gs>
            </a:gsLst>
            <a:lin ang="10800000" scaled="0"/>
            <a:tileRect/>
          </a:gradFill>
        </p:spPr>
        <p:txBody>
          <a:bodyPr wrap="square" lIns="287734" tIns="119889" bIns="119889" rtlCol="0" anchor="ctr" anchorCtr="0">
            <a:noAutofit/>
          </a:bodyPr>
          <a:lstStyle/>
          <a:p>
            <a:endParaRPr lang="de-DE" sz="1599" b="1" i="1" dirty="0">
              <a:latin typeface="Square721 BdEx BT" panose="020B0907030502060203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17">
            <a:extLst>
              <a:ext uri="{FF2B5EF4-FFF2-40B4-BE49-F238E27FC236}">
                <a16:creationId xmlns:a16="http://schemas.microsoft.com/office/drawing/2014/main" id="{2099E31E-F471-BD41-B651-917204FFA2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184" y="759730"/>
            <a:ext cx="6783029" cy="3596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599" b="1">
                <a:solidFill>
                  <a:schemeClr val="tx1"/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405985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259BF48-15A7-4F4D-B3A6-05636016D8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240996"/>
            <a:ext cx="8540131" cy="3320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398" b="1" i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D614D1F8-E457-9743-BFB4-84DBF5625C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184" y="1438668"/>
            <a:ext cx="5760000" cy="49673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200"/>
              </a:spcBef>
              <a:defRPr sz="1865"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3335E48-8B70-914B-A4CF-D77341AB2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3A77646-CCD9-1B47-B6E3-E56F3CA73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CC0067D-D9F7-7842-A2A1-5BF6B7E1B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D211F52-2650-4449-AD95-673C61684A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2000" y="1438668"/>
            <a:ext cx="5760000" cy="4968199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1B6928-A9ED-D440-A092-FEBE7126A5F1}"/>
              </a:ext>
            </a:extLst>
          </p:cNvPr>
          <p:cNvSpPr txBox="1"/>
          <p:nvPr userDrawn="1"/>
        </p:nvSpPr>
        <p:spPr>
          <a:xfrm>
            <a:off x="-1" y="737864"/>
            <a:ext cx="9035753" cy="4076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7000">
                <a:schemeClr val="bg1">
                  <a:lumMod val="65000"/>
                </a:schemeClr>
              </a:gs>
            </a:gsLst>
            <a:lin ang="10800000" scaled="0"/>
            <a:tileRect/>
          </a:gradFill>
        </p:spPr>
        <p:txBody>
          <a:bodyPr wrap="square" lIns="287734" tIns="119889" bIns="119889" rtlCol="0" anchor="ctr" anchorCtr="0">
            <a:noAutofit/>
          </a:bodyPr>
          <a:lstStyle/>
          <a:p>
            <a:endParaRPr lang="de-DE" sz="1599" b="1" i="1" dirty="0">
              <a:latin typeface="Square721 BdEx BT" panose="020B0907030502060203" pitchFamily="34" charset="0"/>
              <a:cs typeface="Arial" panose="020B0604020202020204" pitchFamily="34" charset="0"/>
            </a:endParaRP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3D0E5EF-3A2B-A14B-8DB0-D31D17A573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184" y="759730"/>
            <a:ext cx="6783029" cy="3596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599" b="1">
                <a:solidFill>
                  <a:schemeClr val="tx1"/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67423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259BF48-15A7-4F4D-B3A6-05636016D8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240996"/>
            <a:ext cx="8540131" cy="3320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398" b="1" i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3335E48-8B70-914B-A4CF-D77341AB2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3A77646-CCD9-1B47-B6E3-E56F3CA73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CC0067D-D9F7-7842-A2A1-5BF6B7E1B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D211F52-2650-4449-AD95-673C61684A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2000" y="1438668"/>
            <a:ext cx="5760000" cy="4968199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1B6928-A9ED-D440-A092-FEBE7126A5F1}"/>
              </a:ext>
            </a:extLst>
          </p:cNvPr>
          <p:cNvSpPr txBox="1"/>
          <p:nvPr userDrawn="1"/>
        </p:nvSpPr>
        <p:spPr>
          <a:xfrm>
            <a:off x="-1" y="737864"/>
            <a:ext cx="9035753" cy="4076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7000">
                <a:schemeClr val="bg1">
                  <a:lumMod val="65000"/>
                </a:schemeClr>
              </a:gs>
            </a:gsLst>
            <a:lin ang="10800000" scaled="0"/>
            <a:tileRect/>
          </a:gradFill>
        </p:spPr>
        <p:txBody>
          <a:bodyPr wrap="square" lIns="287734" tIns="119889" bIns="119889" rtlCol="0" anchor="ctr" anchorCtr="0">
            <a:noAutofit/>
          </a:bodyPr>
          <a:lstStyle/>
          <a:p>
            <a:endParaRPr lang="de-DE" sz="1599" b="1" i="1" dirty="0">
              <a:latin typeface="Square721 BdEx BT" panose="020B0907030502060203" pitchFamily="34" charset="0"/>
              <a:cs typeface="Arial" panose="020B0604020202020204" pitchFamily="34" charset="0"/>
            </a:endParaRP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3D0E5EF-3A2B-A14B-8DB0-D31D17A573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184" y="759730"/>
            <a:ext cx="6783029" cy="3596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599" b="1">
                <a:solidFill>
                  <a:schemeClr val="tx1"/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SUBHEADLINE</a:t>
            </a: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F8B64A9F-BF6A-524D-B36A-4AB9684B2D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39184" y="1438668"/>
            <a:ext cx="5760000" cy="4968199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394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_Text links +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259BF48-15A7-4F4D-B3A6-05636016D8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240996"/>
            <a:ext cx="8540131" cy="3320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398" b="1" i="0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3335E48-8B70-914B-A4CF-D77341AB2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3A77646-CCD9-1B47-B6E3-E56F3CA73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CC0067D-D9F7-7842-A2A1-5BF6B7E1B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FB0FFC7B-3D89-CF4A-A481-44B7882DF5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2053" y="2065114"/>
            <a:ext cx="5569947" cy="40773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200"/>
              </a:spcBef>
              <a:defRPr sz="1865"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F6F91C5-EE76-BD4B-BF51-774EA98798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9185" y="1449721"/>
            <a:ext cx="5615516" cy="4955731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dEx BT" panose="020B090703050206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43A8B64D-C3BB-D743-8897-1C82692525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053" y="1449721"/>
            <a:ext cx="5569947" cy="5373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865" b="1">
                <a:latin typeface="Square721 BdEx BT" panose="020B0907030502060203" pitchFamily="34" charset="0"/>
              </a:defRPr>
            </a:lvl1pPr>
          </a:lstStyle>
          <a:p>
            <a:r>
              <a:rPr lang="de-DE" dirty="0"/>
              <a:t>NAME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FA5D9A-7681-AA43-80E0-6D7BB7CE8C6B}"/>
              </a:ext>
            </a:extLst>
          </p:cNvPr>
          <p:cNvSpPr txBox="1"/>
          <p:nvPr userDrawn="1"/>
        </p:nvSpPr>
        <p:spPr>
          <a:xfrm>
            <a:off x="-1" y="737864"/>
            <a:ext cx="9035753" cy="4076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7000">
                <a:schemeClr val="bg1">
                  <a:lumMod val="65000"/>
                </a:schemeClr>
              </a:gs>
            </a:gsLst>
            <a:lin ang="10800000" scaled="0"/>
            <a:tileRect/>
          </a:gradFill>
        </p:spPr>
        <p:txBody>
          <a:bodyPr wrap="square" lIns="287734" tIns="119889" bIns="119889" rtlCol="0" anchor="ctr" anchorCtr="0">
            <a:noAutofit/>
          </a:bodyPr>
          <a:lstStyle/>
          <a:p>
            <a:endParaRPr lang="de-DE" sz="1599" b="1" i="1" dirty="0">
              <a:latin typeface="Square721 BdEx BT" panose="020B0907030502060203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5E19B4A3-17D0-A343-8BAB-C4AD034C8A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184" y="759730"/>
            <a:ext cx="6783029" cy="3596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599" b="1">
                <a:solidFill>
                  <a:schemeClr val="tx1"/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74033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A5CFD3C-F2A1-0C4A-8562-C95DD925C11B}"/>
              </a:ext>
            </a:extLst>
          </p:cNvPr>
          <p:cNvSpPr/>
          <p:nvPr userDrawn="1"/>
        </p:nvSpPr>
        <p:spPr>
          <a:xfrm>
            <a:off x="-1" y="6809124"/>
            <a:ext cx="12191999" cy="47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00B0041-B86F-864C-95E1-972184D1466E}"/>
              </a:ext>
            </a:extLst>
          </p:cNvPr>
          <p:cNvSpPr/>
          <p:nvPr userDrawn="1"/>
        </p:nvSpPr>
        <p:spPr>
          <a:xfrm>
            <a:off x="0" y="0"/>
            <a:ext cx="12192000" cy="728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8" dirty="0">
              <a:latin typeface="Square721 BdEx BT" panose="020B0907030502060203" pitchFamily="34" charset="0"/>
            </a:endParaRPr>
          </a:p>
        </p:txBody>
      </p:sp>
      <p:pic>
        <p:nvPicPr>
          <p:cNvPr id="9" name="Picture 23" descr="File:Skylotec Logo.svg">
            <a:extLst>
              <a:ext uri="{FF2B5EF4-FFF2-40B4-BE49-F238E27FC236}">
                <a16:creationId xmlns:a16="http://schemas.microsoft.com/office/drawing/2014/main" id="{AB74B4FD-2219-F34C-BABE-CFB791EB69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628" y="180629"/>
            <a:ext cx="2767419" cy="411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22B316B-675E-684A-98A8-AF40A16E6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0" y="6630667"/>
            <a:ext cx="2743200" cy="156407"/>
          </a:xfrm>
          <a:prstGeom prst="rect">
            <a:avLst/>
          </a:prstGeom>
        </p:spPr>
        <p:txBody>
          <a:bodyPr lIns="0" tIns="0" rIns="0" bIns="0"/>
          <a:lstStyle>
            <a:lvl1pPr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0FE58EA-10C5-9645-B48D-2DC11EF34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30667"/>
            <a:ext cx="4114800" cy="15640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SKYLOTEC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DD01A3C-465E-1948-9B21-B351D939C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800" y="6647383"/>
            <a:ext cx="2743200" cy="15640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6">
                <a:solidFill>
                  <a:schemeClr val="bg1">
                    <a:lumMod val="75000"/>
                  </a:schemeClr>
                </a:solidFill>
                <a:latin typeface="Square721 BdEx BT" panose="020B0907030502060203" pitchFamily="34" charset="0"/>
                <a:cs typeface="Arial" panose="020B0604020202020204" pitchFamily="34" charset="0"/>
              </a:defRPr>
            </a:lvl1pPr>
          </a:lstStyle>
          <a:p>
            <a:fld id="{B80A13F1-8C73-844A-B548-CBCA2EB625B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50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6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7" r:id="rId16"/>
  </p:sldLayoutIdLst>
  <p:hf hdr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fioRfLuQDY?si=ciF2sVfZkCuyZO8w" TargetMode="External"/><Relationship Id="rId2" Type="http://schemas.openxmlformats.org/officeDocument/2006/relationships/hyperlink" Target="https://youtu.be/_lpXbIySAvc?si=_bh5ueeLujC0ET5q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669239" y="4361882"/>
            <a:ext cx="4853516" cy="609398"/>
          </a:xfrm>
        </p:spPr>
        <p:txBody>
          <a:bodyPr/>
          <a:lstStyle/>
          <a:p>
            <a:r>
              <a:rPr lang="de-DE" sz="4400" dirty="0">
                <a:latin typeface="+mj-lt"/>
              </a:rPr>
              <a:t>TUNER PRO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E2BF654F-B1C2-517A-DCAD-3CDA3E789573}"/>
              </a:ext>
            </a:extLst>
          </p:cNvPr>
          <p:cNvSpPr txBox="1">
            <a:spLocks/>
          </p:cNvSpPr>
          <p:nvPr/>
        </p:nvSpPr>
        <p:spPr>
          <a:xfrm>
            <a:off x="3262290" y="4982565"/>
            <a:ext cx="5667414" cy="332142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ctr" defTabSz="913554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239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latin typeface="+mj-lt"/>
              </a:rPr>
              <a:t>Product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range</a:t>
            </a:r>
            <a:r>
              <a:rPr lang="de-DE" dirty="0">
                <a:latin typeface="+mj-lt"/>
              </a:rPr>
              <a:t>, </a:t>
            </a:r>
            <a:r>
              <a:rPr lang="de-DE" dirty="0" err="1">
                <a:latin typeface="+mj-lt"/>
              </a:rPr>
              <a:t>features</a:t>
            </a:r>
            <a:r>
              <a:rPr lang="de-DE" dirty="0">
                <a:latin typeface="+mj-lt"/>
              </a:rPr>
              <a:t> and </a:t>
            </a:r>
            <a:r>
              <a:rPr lang="de-DE" dirty="0" err="1">
                <a:latin typeface="+mj-lt"/>
              </a:rPr>
              <a:t>use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cases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8388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63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9FF46A1-17C6-5C16-9480-ABDB629A15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5662C3F-42BE-3B69-FE6D-6589887C9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SKYLOTEC Unternehmenspräsentation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85D924-B787-C632-86DF-A648254D3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0A13F1-8C73-844A-B548-CBCA2EB625B4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Grafik 5" descr="Ein Bild, das Himmel, draußen, Abenteuer, Freizeitbeschäftigung im Freien enthält.&#10;&#10;KI-generierte Inhalte können fehlerhaft sein.">
            <a:extLst>
              <a:ext uri="{FF2B5EF4-FFF2-40B4-BE49-F238E27FC236}">
                <a16:creationId xmlns:a16="http://schemas.microsoft.com/office/drawing/2014/main" id="{2362E560-2DBC-074D-94E9-E5FE50E74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4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7457243" y="1518584"/>
            <a:ext cx="4567979" cy="207863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de-DE" dirty="0">
                <a:latin typeface="+mj-lt"/>
              </a:rPr>
              <a:t>LIGHTWEIGHT ADJUSTABLE LANYARD FOR INDUSTRIAL APPLICATIONS:</a:t>
            </a:r>
          </a:p>
          <a:p>
            <a:pPr marL="0" indent="0" algn="just">
              <a:buNone/>
            </a:pP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Work </a:t>
            </a:r>
            <a:r>
              <a:rPr lang="de-DE" dirty="0" err="1">
                <a:latin typeface="+mj-lt"/>
              </a:rPr>
              <a:t>positioning</a:t>
            </a: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Anchor</a:t>
            </a:r>
          </a:p>
          <a:p>
            <a:r>
              <a:rPr lang="de-DE" dirty="0">
                <a:latin typeface="+mj-lt"/>
              </a:rPr>
              <a:t>Restraint</a:t>
            </a:r>
          </a:p>
          <a:p>
            <a:r>
              <a:rPr lang="de-DE" dirty="0">
                <a:latin typeface="+mj-lt"/>
              </a:rPr>
              <a:t>Rescue</a:t>
            </a:r>
          </a:p>
          <a:p>
            <a:endParaRPr lang="de-DE" dirty="0">
              <a:latin typeface="+mj-lt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TUNER PRO</a:t>
            </a:r>
            <a:r>
              <a:rPr lang="de-DE" dirty="0"/>
              <a:t>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336876-6154-B84E-9AD6-EECBB44E3523}" type="datetime1">
              <a:rPr lang="de-DE" smtClean="0"/>
              <a:t>26.03.2025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SKYLOTEC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0A13F1-8C73-844A-B548-CBCA2EB625B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PRODUCT RANGE</a:t>
            </a:r>
          </a:p>
        </p:txBody>
      </p:sp>
      <p:pic>
        <p:nvPicPr>
          <p:cNvPr id="9" name="Immagine 8" descr="Immagine che contiene strumento&#10;&#10;Descrizione generata automaticamente">
            <a:extLst>
              <a:ext uri="{FF2B5EF4-FFF2-40B4-BE49-F238E27FC236}">
                <a16:creationId xmlns:a16="http://schemas.microsoft.com/office/drawing/2014/main" id="{31219E86-5449-0E2E-2770-F6ADBFAF2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296" y="1093421"/>
            <a:ext cx="7602539" cy="5563203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B4010FD3-BB22-815F-2B8C-C97C98BB986F}"/>
              </a:ext>
            </a:extLst>
          </p:cNvPr>
          <p:cNvSpPr/>
          <p:nvPr/>
        </p:nvSpPr>
        <p:spPr>
          <a:xfrm>
            <a:off x="7871792" y="4272245"/>
            <a:ext cx="3738880" cy="1713654"/>
          </a:xfrm>
          <a:prstGeom prst="roundRect">
            <a:avLst/>
          </a:prstGeom>
          <a:solidFill>
            <a:schemeClr val="accent2"/>
          </a:solidFill>
          <a:ln>
            <a:solidFill>
              <a:srgbClr val="EC74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ONLY LANYARD ON THE MARKET THAT CAN BE USED WITH ANY CONNECTOR</a:t>
            </a:r>
          </a:p>
        </p:txBody>
      </p:sp>
    </p:spTree>
    <p:extLst>
      <p:ext uri="{BB962C8B-B14F-4D97-AF65-F5344CB8AC3E}">
        <p14:creationId xmlns:p14="http://schemas.microsoft.com/office/powerpoint/2010/main" val="255342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45B23-130F-A8CE-CE90-718BBFBDD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A70BE8F-617F-2EC8-79B5-D048CB28F9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TUNER PRO</a:t>
            </a:r>
            <a:r>
              <a:rPr lang="de-DE" dirty="0"/>
              <a:t>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884455-9A6A-1187-079D-565E325449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336876-6154-B84E-9AD6-EECBB44E3523}" type="datetime1">
              <a:rPr lang="de-DE" smtClean="0"/>
              <a:t>26.03.2025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CBCF1D-7A3E-B5D2-1F15-1F39FCB1E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SKYLOTEC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33A30E-490D-C1C9-7C87-818266693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0A13F1-8C73-844A-B548-CBCA2EB625B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B48FB75-A01D-679C-3849-DD87292F03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DIMENSIONS AND STANDARDS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30C56AA-A5A8-BDBA-875C-9B35B7E0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641"/>
          <a:stretch/>
        </p:blipFill>
        <p:spPr>
          <a:xfrm>
            <a:off x="-256680" y="1015804"/>
            <a:ext cx="2287982" cy="590369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3A83F75-6B78-5027-4A37-3239F42F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046"/>
          <a:stretch/>
        </p:blipFill>
        <p:spPr>
          <a:xfrm>
            <a:off x="7911775" y="1015535"/>
            <a:ext cx="2675663" cy="560146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AD78334-088A-6EE6-785E-416F7A1187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96" r="38843"/>
          <a:stretch/>
        </p:blipFill>
        <p:spPr>
          <a:xfrm>
            <a:off x="4091882" y="1015804"/>
            <a:ext cx="2435564" cy="56830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5F58E1-350A-233B-835C-27A22968AD2D}"/>
              </a:ext>
            </a:extLst>
          </p:cNvPr>
          <p:cNvSpPr txBox="1"/>
          <p:nvPr/>
        </p:nvSpPr>
        <p:spPr>
          <a:xfrm>
            <a:off x="1600987" y="1540107"/>
            <a:ext cx="28458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de-DE" sz="1400" dirty="0">
                <a:latin typeface="+mj-lt"/>
              </a:rPr>
              <a:t>Standards: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>
                <a:latin typeface="+mj-lt"/>
              </a:rPr>
              <a:t>EN358-150kg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>
                <a:latin typeface="+mj-lt"/>
              </a:rPr>
              <a:t>EN795-B</a:t>
            </a:r>
          </a:p>
          <a:p>
            <a:r>
              <a:rPr lang="de-DE" sz="1400" dirty="0">
                <a:latin typeface="+mj-lt"/>
              </a:rPr>
              <a:t>CEN TS 16415-2 </a:t>
            </a:r>
            <a:r>
              <a:rPr lang="de-DE" sz="1400" dirty="0" err="1">
                <a:latin typeface="+mj-lt"/>
              </a:rPr>
              <a:t>people</a:t>
            </a:r>
            <a:r>
              <a:rPr lang="de-DE" sz="1400" dirty="0">
                <a:latin typeface="+mj-lt"/>
              </a:rPr>
              <a:t> (RESCUE ONLY)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B55905E-77D4-6F01-6553-1A70E07DBBAF}"/>
              </a:ext>
            </a:extLst>
          </p:cNvPr>
          <p:cNvSpPr txBox="1"/>
          <p:nvPr/>
        </p:nvSpPr>
        <p:spPr>
          <a:xfrm>
            <a:off x="6063877" y="1636353"/>
            <a:ext cx="284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de-DE" sz="1400" dirty="0">
                <a:latin typeface="+mj-lt"/>
              </a:rPr>
              <a:t>Standards: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>
                <a:latin typeface="+mj-lt"/>
              </a:rPr>
              <a:t>EN358-150kg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4FACC46-DF0B-345E-F487-E52DC1437FE8}"/>
              </a:ext>
            </a:extLst>
          </p:cNvPr>
          <p:cNvSpPr txBox="1"/>
          <p:nvPr/>
        </p:nvSpPr>
        <p:spPr>
          <a:xfrm>
            <a:off x="9654631" y="1647830"/>
            <a:ext cx="2844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de-DE" sz="1400" dirty="0">
                <a:latin typeface="+mj-lt"/>
              </a:rPr>
              <a:t>Standards:</a:t>
            </a:r>
          </a:p>
          <a:p>
            <a:pPr marL="0" indent="0" algn="just">
              <a:buNone/>
            </a:pPr>
            <a:r>
              <a:rPr lang="de-DE" sz="1400" dirty="0">
                <a:latin typeface="+mj-lt"/>
              </a:rPr>
              <a:t>APAVE PROTOCOL</a:t>
            </a:r>
          </a:p>
          <a:p>
            <a:pPr marL="0" indent="0" algn="just">
              <a:buNone/>
            </a:pPr>
            <a:r>
              <a:rPr lang="de-DE" sz="1400" dirty="0" err="1">
                <a:latin typeface="+mj-lt"/>
              </a:rPr>
              <a:t>Based</a:t>
            </a:r>
            <a:r>
              <a:rPr lang="de-DE" sz="1400" dirty="0">
                <a:latin typeface="+mj-lt"/>
              </a:rPr>
              <a:t> 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>
                <a:latin typeface="+mj-lt"/>
              </a:rPr>
              <a:t>EN358-150kg</a:t>
            </a:r>
          </a:p>
        </p:txBody>
      </p:sp>
    </p:spTree>
    <p:extLst>
      <p:ext uri="{BB962C8B-B14F-4D97-AF65-F5344CB8AC3E}">
        <p14:creationId xmlns:p14="http://schemas.microsoft.com/office/powerpoint/2010/main" val="202732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AA886-2FC1-CFC2-7902-6E70BD382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6CA62D-157B-14B7-633A-08C5BCBD0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TUNER PRO</a:t>
            </a:r>
            <a:r>
              <a:rPr lang="de-DE" dirty="0"/>
              <a:t>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B7A4E3-CAB9-BBCE-40E5-DC0DD4A49A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336876-6154-B84E-9AD6-EECBB44E3523}" type="datetime1">
              <a:rPr lang="de-DE" smtClean="0"/>
              <a:t>26.03.2025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84E26D-776F-22B8-4D12-19E67B424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SKYLOTEC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DD1EA0-3DB3-4B63-8E7C-1B02E3D72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0A13F1-8C73-844A-B548-CBCA2EB625B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ED9C15C-FA79-2CB7-D5BC-8F9825BF3A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COMPATIBILITY AND ADJUSTMENT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5F98B41-263B-03D6-A8CD-2C366A913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893" y="2094720"/>
            <a:ext cx="3148994" cy="339168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838653A-6BC7-6F0E-3FD9-EF56D94FC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838" y="2094720"/>
            <a:ext cx="2743201" cy="34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03D68E-785C-C299-FE42-D0DDD4F41C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E6716B-57C3-AC2A-5289-B2BAF7268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SKYLOTEC Unternehmenspräsentation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E3A490-FC4C-7785-F095-03A0B0B4F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0A13F1-8C73-844A-B548-CBCA2EB625B4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8" name="Grafik 7" descr="Ein Bild, das draußen, Himmel, Gebäude, Fahrrad enthält.&#10;&#10;KI-generierte Inhalte können fehlerhaft sein.">
            <a:extLst>
              <a:ext uri="{FF2B5EF4-FFF2-40B4-BE49-F238E27FC236}">
                <a16:creationId xmlns:a16="http://schemas.microsoft.com/office/drawing/2014/main" id="{15B40D0E-1269-9505-27D6-B49139DD53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4008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4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2E7FC-717F-F671-019D-7625E922C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2660E83-F524-21F8-EB27-9A1272FD9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TUNER PRO</a:t>
            </a:r>
            <a:r>
              <a:rPr lang="de-DE" dirty="0"/>
              <a:t>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CB3BB-9D29-2624-58AA-6E8BEEC65E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336876-6154-B84E-9AD6-EECBB44E3523}" type="datetime1">
              <a:rPr lang="de-DE" smtClean="0"/>
              <a:t>26.03.2025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BEA0D4-AFD4-8219-C2C0-E3CDFDC20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SKYLOTEC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BF298A-9BEE-A8FD-0772-103AD849C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0A13F1-8C73-844A-B548-CBCA2EB625B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E1B221E-66C7-D876-8D75-8C3D7C65D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USE CASE EXAMPLES</a:t>
            </a:r>
          </a:p>
        </p:txBody>
      </p:sp>
      <p:pic>
        <p:nvPicPr>
          <p:cNvPr id="10" name="Immagine 9" descr="Immagine che contiene vestiti, cartone animato, schizzo, arte&#10;&#10;Descrizione generata automaticamente">
            <a:extLst>
              <a:ext uri="{FF2B5EF4-FFF2-40B4-BE49-F238E27FC236}">
                <a16:creationId xmlns:a16="http://schemas.microsoft.com/office/drawing/2014/main" id="{FD023D92-CEDF-9ED9-DF22-A519CEB60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05" y="1526760"/>
            <a:ext cx="3224729" cy="4557617"/>
          </a:xfrm>
          <a:prstGeom prst="rect">
            <a:avLst/>
          </a:prstGeom>
        </p:spPr>
      </p:pic>
      <p:pic>
        <p:nvPicPr>
          <p:cNvPr id="12" name="Immagine 11" descr="Immagine che contiene elmetto, vestiti, Elmetto, persona&#10;&#10;Descrizione generata automaticamente">
            <a:extLst>
              <a:ext uri="{FF2B5EF4-FFF2-40B4-BE49-F238E27FC236}">
                <a16:creationId xmlns:a16="http://schemas.microsoft.com/office/drawing/2014/main" id="{A9D32D4D-99AD-FC12-FB2A-92996D854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789" y="1743348"/>
            <a:ext cx="2624086" cy="4368410"/>
          </a:xfrm>
          <a:prstGeom prst="rect">
            <a:avLst/>
          </a:prstGeom>
        </p:spPr>
      </p:pic>
      <p:pic>
        <p:nvPicPr>
          <p:cNvPr id="15" name="Immagine 14" descr="Immagine che contiene vestiti, persona, elmetto&#10;&#10;Descrizione generata automaticamente">
            <a:extLst>
              <a:ext uri="{FF2B5EF4-FFF2-40B4-BE49-F238E27FC236}">
                <a16:creationId xmlns:a16="http://schemas.microsoft.com/office/drawing/2014/main" id="{988085C7-9870-BE0D-9482-FD94850D7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967" y="1731179"/>
            <a:ext cx="2211433" cy="43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2DB75-E143-ADCA-358B-5FEFE1A1B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535BB68-5860-24D9-061D-DDE0F93428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TUNER PRO</a:t>
            </a:r>
            <a:r>
              <a:rPr lang="de-DE" dirty="0"/>
              <a:t>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19C305-DA3C-4CBA-FD1E-4927704AAC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336876-6154-B84E-9AD6-EECBB44E3523}" type="datetime1">
              <a:rPr lang="de-DE" smtClean="0"/>
              <a:t>26.03.2025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B4C4FE-504C-E732-CE94-023F46E9C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SKYLOTEC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4C0E21-55BD-FF24-462F-86B919A0D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0A13F1-8C73-844A-B548-CBCA2EB625B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DB1B-687F-3511-96AB-121A39A229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BENCHMARKING</a:t>
            </a:r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73300467-E631-6447-6B21-DFBBA4FAFDA8}"/>
              </a:ext>
            </a:extLst>
          </p:cNvPr>
          <p:cNvSpPr txBox="1">
            <a:spLocks/>
          </p:cNvSpPr>
          <p:nvPr/>
        </p:nvSpPr>
        <p:spPr>
          <a:xfrm>
            <a:off x="240000" y="1869370"/>
            <a:ext cx="6783029" cy="35964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Square721 BdEx BT" panose="020B0907030502060203" pitchFamily="34" charset="0"/>
                <a:ea typeface="+mn-ea"/>
                <a:cs typeface="Arial" panose="020B0604020202020204" pitchFamily="34" charset="0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j-lt"/>
              </a:rPr>
              <a:t>WHY CHOOSE TUNER PRO?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9ECDBE4C-DAA2-01E6-986C-869DF585C755}"/>
              </a:ext>
            </a:extLst>
          </p:cNvPr>
          <p:cNvSpPr txBox="1">
            <a:spLocks/>
          </p:cNvSpPr>
          <p:nvPr/>
        </p:nvSpPr>
        <p:spPr>
          <a:xfrm>
            <a:off x="240000" y="2443809"/>
            <a:ext cx="4313490" cy="339762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13554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Square721 BdEx BT" panose="020B0907030502060203" pitchFamily="34" charset="0"/>
                <a:ea typeface="+mn-ea"/>
                <a:cs typeface="Arial" panose="020B0604020202020204" pitchFamily="34" charset="0"/>
              </a:defRPr>
            </a:lvl1pPr>
            <a:lvl2pPr marL="685166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943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720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497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2274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051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828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605" indent="-228389" algn="l" defTabSz="9135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>
                <a:latin typeface="+mj-lt"/>
              </a:rPr>
              <a:t>huge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compatibility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with</a:t>
            </a:r>
            <a:r>
              <a:rPr lang="de-DE" b="0" dirty="0">
                <a:latin typeface="+mj-lt"/>
              </a:rPr>
              <a:t> different </a:t>
            </a:r>
            <a:r>
              <a:rPr lang="de-DE" b="0" dirty="0" err="1">
                <a:latin typeface="+mj-lt"/>
              </a:rPr>
              <a:t>types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of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connectors</a:t>
            </a:r>
            <a:endParaRPr lang="de-DE" b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>
                <a:latin typeface="+mj-lt"/>
              </a:rPr>
              <a:t>best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adjustability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to</a:t>
            </a:r>
            <a:r>
              <a:rPr lang="de-DE" b="0" dirty="0">
                <a:latin typeface="+mj-lt"/>
              </a:rPr>
              <a:t> and </a:t>
            </a:r>
            <a:r>
              <a:rPr lang="de-DE" b="0" dirty="0" err="1">
                <a:latin typeface="+mj-lt"/>
              </a:rPr>
              <a:t>from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the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anchor</a:t>
            </a:r>
            <a:endParaRPr lang="de-DE" b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>
                <a:latin typeface="+mj-lt"/>
              </a:rPr>
              <a:t>lightweight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yet</a:t>
            </a:r>
            <a:r>
              <a:rPr lang="de-DE" b="0" dirty="0">
                <a:latin typeface="+mj-lt"/>
              </a:rPr>
              <a:t> durable (9,6mm Type A </a:t>
            </a:r>
            <a:r>
              <a:rPr lang="de-DE" b="0" dirty="0" err="1">
                <a:latin typeface="+mj-lt"/>
              </a:rPr>
              <a:t>rope</a:t>
            </a:r>
            <a:r>
              <a:rPr lang="de-DE" b="0" dirty="0"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latin typeface="+mj-lt"/>
              </a:rPr>
              <a:t>multiple </a:t>
            </a:r>
            <a:r>
              <a:rPr lang="de-DE" b="0" dirty="0" err="1">
                <a:latin typeface="+mj-lt"/>
              </a:rPr>
              <a:t>ways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of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connection</a:t>
            </a:r>
            <a:r>
              <a:rPr lang="de-DE" b="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>
                <a:latin typeface="+mj-lt"/>
              </a:rPr>
              <a:t>biggest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range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of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use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cases</a:t>
            </a:r>
            <a:endParaRPr lang="de-DE" b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>
                <a:latin typeface="+mj-lt"/>
              </a:rPr>
              <a:t>rescue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capabilities</a:t>
            </a:r>
            <a:r>
              <a:rPr lang="de-DE" b="0" dirty="0">
                <a:latin typeface="+mj-lt"/>
              </a:rPr>
              <a:t> in different </a:t>
            </a:r>
            <a:r>
              <a:rPr lang="de-DE" b="0" dirty="0" err="1">
                <a:latin typeface="+mj-lt"/>
              </a:rPr>
              <a:t>scenarios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with</a:t>
            </a:r>
            <a:r>
              <a:rPr lang="de-DE" b="0" dirty="0">
                <a:latin typeface="+mj-lt"/>
              </a:rPr>
              <a:t> SKYLOTEC </a:t>
            </a:r>
            <a:r>
              <a:rPr lang="de-DE" b="0" dirty="0" err="1">
                <a:latin typeface="+mj-lt"/>
              </a:rPr>
              <a:t>devices</a:t>
            </a:r>
            <a:endParaRPr lang="de-DE" b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>
                <a:latin typeface="+mj-lt"/>
              </a:rPr>
              <a:t>parking</a:t>
            </a:r>
            <a:r>
              <a:rPr lang="de-DE" b="0" dirty="0">
                <a:latin typeface="+mj-lt"/>
              </a:rPr>
              <a:t> loop </a:t>
            </a:r>
            <a:r>
              <a:rPr lang="de-DE" b="0" dirty="0" err="1">
                <a:latin typeface="+mj-lt"/>
              </a:rPr>
              <a:t>for</a:t>
            </a:r>
            <a:r>
              <a:rPr lang="de-DE" b="0" dirty="0">
                <a:latin typeface="+mj-lt"/>
              </a:rPr>
              <a:t> clean and </a:t>
            </a:r>
            <a:r>
              <a:rPr lang="de-DE" b="0" dirty="0" err="1">
                <a:latin typeface="+mj-lt"/>
              </a:rPr>
              <a:t>tidy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storage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of</a:t>
            </a:r>
            <a:r>
              <a:rPr lang="de-DE" b="0" dirty="0">
                <a:latin typeface="+mj-lt"/>
              </a:rPr>
              <a:t> spare </a:t>
            </a:r>
            <a:r>
              <a:rPr lang="de-DE" b="0" dirty="0" err="1">
                <a:latin typeface="+mj-lt"/>
              </a:rPr>
              <a:t>rope</a:t>
            </a:r>
            <a:endParaRPr lang="de-DE" b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>
                <a:latin typeface="+mj-lt"/>
              </a:rPr>
              <a:t>endless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possibilites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of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customization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for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other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use</a:t>
            </a:r>
            <a:r>
              <a:rPr lang="de-DE" b="0" dirty="0">
                <a:latin typeface="+mj-lt"/>
              </a:rPr>
              <a:t> </a:t>
            </a:r>
            <a:r>
              <a:rPr lang="de-DE" b="0" dirty="0" err="1">
                <a:latin typeface="+mj-lt"/>
              </a:rPr>
              <a:t>case</a:t>
            </a:r>
            <a:endParaRPr lang="de-DE" b="0" dirty="0">
              <a:latin typeface="+mj-lt"/>
            </a:endParaRPr>
          </a:p>
        </p:txBody>
      </p:sp>
      <p:pic>
        <p:nvPicPr>
          <p:cNvPr id="9" name="Grafik 8" descr="Ein Bild, das Werkzeug enthält.&#10;&#10;KI-generierte Inhalte können fehlerhaft sein.">
            <a:extLst>
              <a:ext uri="{FF2B5EF4-FFF2-40B4-BE49-F238E27FC236}">
                <a16:creationId xmlns:a16="http://schemas.microsoft.com/office/drawing/2014/main" id="{82478235-5594-BD38-B24E-354899738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281" y="2415660"/>
            <a:ext cx="1616748" cy="2229016"/>
          </a:xfrm>
          <a:prstGeom prst="rect">
            <a:avLst/>
          </a:prstGeom>
        </p:spPr>
      </p:pic>
      <p:pic>
        <p:nvPicPr>
          <p:cNvPr id="11" name="Grafik 10" descr="Ein Bild, das Werkzeug, Tripod enthält.&#10;&#10;KI-generierte Inhalte können fehlerhaft sein.">
            <a:extLst>
              <a:ext uri="{FF2B5EF4-FFF2-40B4-BE49-F238E27FC236}">
                <a16:creationId xmlns:a16="http://schemas.microsoft.com/office/drawing/2014/main" id="{3C436493-5B0C-A355-F0AE-35D44CA0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029" y="2415660"/>
            <a:ext cx="2045812" cy="2244711"/>
          </a:xfrm>
          <a:prstGeom prst="rect">
            <a:avLst/>
          </a:prstGeom>
        </p:spPr>
      </p:pic>
      <p:pic>
        <p:nvPicPr>
          <p:cNvPr id="14" name="Grafik 13" descr="Ein Bild, das Werkzeug enthält.&#10;&#10;KI-generierte Inhalte können fehlerhaft sein.">
            <a:extLst>
              <a:ext uri="{FF2B5EF4-FFF2-40B4-BE49-F238E27FC236}">
                <a16:creationId xmlns:a16="http://schemas.microsoft.com/office/drawing/2014/main" id="{FFE7F420-4A49-0372-90DE-7B3CD3314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841" y="2415660"/>
            <a:ext cx="2107358" cy="226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615B631-7A52-8AC5-6384-A84A8D1D5D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TUNER PRO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50F207-46CB-079F-5BAF-494D8A54C3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17784" y="4465749"/>
            <a:ext cx="2364472" cy="11185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err="1">
                <a:latin typeface="+mj-lt"/>
              </a:rPr>
              <a:t>Application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video</a:t>
            </a:r>
            <a:r>
              <a:rPr lang="de-DE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de-DE" dirty="0">
                <a:solidFill>
                  <a:srgbClr val="EC7405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https://youtu.be/_lpXbIySAvc?si=_bh5ueeLujC0ET5q</a:t>
            </a:r>
            <a:r>
              <a:rPr lang="de-DE" dirty="0">
                <a:solidFill>
                  <a:srgbClr val="EC7405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endParaRPr lang="de-DE" dirty="0">
              <a:latin typeface="+mj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70A448-DCC3-6E0A-AE35-FF8D17286D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336876-6154-B84E-9AD6-EECBB44E3523}" type="datetime1">
              <a:rPr lang="de-DE" smtClean="0"/>
              <a:pPr/>
              <a:t>26.03.2025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50EF65-B987-59FB-F6E7-777118143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SKYLOTEC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FAE9F8-D4D9-BE5F-7795-4B4ADEB3A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0A13F1-8C73-844A-B548-CBCA2EB625B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5AC5E6-314B-0ACC-A653-0DD35FDB3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VIDEOS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4EA815D-E7D2-6213-E545-C1BC2ECAE3F1}"/>
              </a:ext>
            </a:extLst>
          </p:cNvPr>
          <p:cNvSpPr txBox="1"/>
          <p:nvPr/>
        </p:nvSpPr>
        <p:spPr>
          <a:xfrm>
            <a:off x="7418525" y="4448082"/>
            <a:ext cx="26248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>
                <a:latin typeface="+mj-lt"/>
              </a:rPr>
              <a:t>Tutorial </a:t>
            </a:r>
            <a:r>
              <a:rPr lang="de-DE" dirty="0" err="1">
                <a:latin typeface="+mj-lt"/>
              </a:rPr>
              <a:t>video</a:t>
            </a:r>
            <a:r>
              <a:rPr lang="de-DE" dirty="0">
                <a:latin typeface="+mj-lt"/>
              </a:rPr>
              <a:t>: </a:t>
            </a:r>
          </a:p>
          <a:p>
            <a:pPr marL="0" indent="0">
              <a:buNone/>
            </a:pPr>
            <a:r>
              <a:rPr lang="de-DE" dirty="0">
                <a:solidFill>
                  <a:srgbClr val="EC7405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https://youtu.be/MfioRfLuQDY?si=ciF2sVfZkCuyZO8w</a:t>
            </a:r>
            <a:endParaRPr lang="de-DE" dirty="0">
              <a:solidFill>
                <a:srgbClr val="EC7405"/>
              </a:solidFill>
              <a:latin typeface="+mj-lt"/>
            </a:endParaRPr>
          </a:p>
        </p:txBody>
      </p:sp>
      <p:pic>
        <p:nvPicPr>
          <p:cNvPr id="13" name="Grafik 12" descr="Ein Bild, das Grafiken, Grafikdesign, Muster, Clipart enthält.&#10;&#10;KI-generierte Inhalte können fehlerhaft sein.">
            <a:extLst>
              <a:ext uri="{FF2B5EF4-FFF2-40B4-BE49-F238E27FC236}">
                <a16:creationId xmlns:a16="http://schemas.microsoft.com/office/drawing/2014/main" id="{C049369E-F67F-CD9D-4EB3-6CF6E157D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797" y="1629653"/>
            <a:ext cx="2878667" cy="2878667"/>
          </a:xfrm>
          <a:prstGeom prst="rect">
            <a:avLst/>
          </a:prstGeom>
        </p:spPr>
      </p:pic>
      <p:pic>
        <p:nvPicPr>
          <p:cNvPr id="15" name="Grafik 14" descr="Ein Bild, das Grafiken, Grafikdesign, Muster, Clipart enthält.&#10;&#10;KI-generierte Inhalte können fehlerhaft sein.">
            <a:extLst>
              <a:ext uri="{FF2B5EF4-FFF2-40B4-BE49-F238E27FC236}">
                <a16:creationId xmlns:a16="http://schemas.microsoft.com/office/drawing/2014/main" id="{BF8F57B6-588A-EFA9-7AF7-44AD8256C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600" y="1689892"/>
            <a:ext cx="2758190" cy="27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131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202</Words>
  <Application>Microsoft Office PowerPoint</Application>
  <PresentationFormat>Widescreen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Square721 BdEx BT</vt:lpstr>
      <vt:lpstr>1_Office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Ursula Beresheim</dc:creator>
  <cp:lastModifiedBy>Bob Murdoch</cp:lastModifiedBy>
  <cp:revision>19</cp:revision>
  <dcterms:created xsi:type="dcterms:W3CDTF">2021-11-15T10:48:23Z</dcterms:created>
  <dcterms:modified xsi:type="dcterms:W3CDTF">2025-03-26T17:16:03Z</dcterms:modified>
</cp:coreProperties>
</file>